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17A259E-0A6B-44A6-A6EF-3CB12CC4810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BAE3D95-F6FA-44FB-BAB5-C5EB9CB959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triotchoir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Gift Basket Silent auction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 the fall festival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a group and a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a Theme</a:t>
            </a:r>
          </a:p>
          <a:p>
            <a:r>
              <a:rPr lang="en-US" dirty="0" smtClean="0"/>
              <a:t>Decide on the items (must be new and unused)</a:t>
            </a:r>
          </a:p>
          <a:p>
            <a:r>
              <a:rPr lang="en-US" dirty="0" smtClean="0"/>
              <a:t>Get a basket</a:t>
            </a:r>
          </a:p>
          <a:p>
            <a:r>
              <a:rPr lang="en-US" dirty="0" smtClean="0"/>
              <a:t>Get wrap and bow</a:t>
            </a:r>
          </a:p>
          <a:p>
            <a:r>
              <a:rPr lang="en-US" dirty="0" smtClean="0"/>
              <a:t>List all items on the worksheet</a:t>
            </a:r>
          </a:p>
          <a:p>
            <a:r>
              <a:rPr lang="en-US" dirty="0" smtClean="0"/>
              <a:t>Group leader prepares the bid sheet</a:t>
            </a:r>
          </a:p>
          <a:p>
            <a:r>
              <a:rPr lang="en-US" dirty="0" smtClean="0"/>
              <a:t>Professional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Halloween Make-Up Kit</a:t>
            </a:r>
          </a:p>
          <a:p>
            <a:r>
              <a:rPr lang="en-US" dirty="0" smtClean="0"/>
              <a:t>Halloween Cookie Kit</a:t>
            </a:r>
          </a:p>
          <a:p>
            <a:r>
              <a:rPr lang="en-US" dirty="0" smtClean="0"/>
              <a:t>Movie Night</a:t>
            </a:r>
          </a:p>
          <a:p>
            <a:r>
              <a:rPr lang="en-US" dirty="0" smtClean="0"/>
              <a:t>Fall Colors Basket </a:t>
            </a:r>
          </a:p>
          <a:p>
            <a:r>
              <a:rPr lang="en-US" dirty="0" smtClean="0"/>
              <a:t>Rainy Day Basket</a:t>
            </a:r>
          </a:p>
          <a:p>
            <a:r>
              <a:rPr lang="en-US" dirty="0" smtClean="0"/>
              <a:t>Basket for younger child (girl or boy)</a:t>
            </a:r>
          </a:p>
          <a:p>
            <a:r>
              <a:rPr lang="en-US" dirty="0" smtClean="0"/>
              <a:t>Popular Interest Basket: Cycling, Cooking, Knitting/Crochet, etc…</a:t>
            </a:r>
          </a:p>
          <a:p>
            <a:r>
              <a:rPr lang="en-US" dirty="0" smtClean="0"/>
              <a:t>Gourmet Basket</a:t>
            </a:r>
          </a:p>
          <a:p>
            <a:r>
              <a:rPr lang="en-US" dirty="0" smtClean="0"/>
              <a:t>Hot Topic Basket</a:t>
            </a:r>
          </a:p>
          <a:p>
            <a:r>
              <a:rPr lang="en-US" dirty="0" smtClean="0"/>
              <a:t>Singing telegram</a:t>
            </a:r>
          </a:p>
          <a:p>
            <a:r>
              <a:rPr lang="en-US" dirty="0" smtClean="0"/>
              <a:t>Babysitting basket</a:t>
            </a:r>
          </a:p>
          <a:p>
            <a:r>
              <a:rPr lang="en-US" dirty="0" smtClean="0"/>
              <a:t>Christmas Caroling Basket</a:t>
            </a:r>
          </a:p>
          <a:p>
            <a:r>
              <a:rPr lang="en-US" dirty="0" smtClean="0"/>
              <a:t>Becoming a man Basket (suggestion from Mixed Choir Men)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 on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info on the web @ </a:t>
            </a:r>
            <a:r>
              <a:rPr lang="en-US" dirty="0" smtClean="0">
                <a:hlinkClick r:id="rId2"/>
              </a:rPr>
              <a:t>www.patriotchoirs.com</a:t>
            </a:r>
            <a:r>
              <a:rPr lang="en-US" dirty="0" smtClean="0"/>
              <a:t> under donations and fundraising.</a:t>
            </a:r>
          </a:p>
          <a:p>
            <a:r>
              <a:rPr lang="en-US" dirty="0" smtClean="0"/>
              <a:t>Parents are encouraged to make baskets too.</a:t>
            </a:r>
          </a:p>
          <a:p>
            <a:r>
              <a:rPr lang="en-US" dirty="0" smtClean="0"/>
              <a:t>Single students can make baskets if they are motivated.</a:t>
            </a:r>
          </a:p>
          <a:p>
            <a:r>
              <a:rPr lang="en-US" dirty="0" smtClean="0"/>
              <a:t>All Baskets Are due October 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</TotalTime>
  <Words>149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Gift Basket Silent auction</vt:lpstr>
      <vt:lpstr>Pick a group and a leader</vt:lpstr>
      <vt:lpstr>Theme ideas</vt:lpstr>
      <vt:lpstr>Info on Web</vt:lpstr>
    </vt:vector>
  </TitlesOfParts>
  <Company>Jurupa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 Basket Silent auction</dc:title>
  <dc:creator>Matthew Netto</dc:creator>
  <cp:lastModifiedBy>Matthew Netto</cp:lastModifiedBy>
  <cp:revision>2</cp:revision>
  <dcterms:created xsi:type="dcterms:W3CDTF">2014-10-03T15:00:12Z</dcterms:created>
  <dcterms:modified xsi:type="dcterms:W3CDTF">2014-10-03T15:34:45Z</dcterms:modified>
</cp:coreProperties>
</file>