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73" r:id="rId6"/>
    <p:sldId id="260" r:id="rId7"/>
    <p:sldId id="265" r:id="rId8"/>
    <p:sldId id="266" r:id="rId9"/>
    <p:sldId id="261" r:id="rId10"/>
    <p:sldId id="263" r:id="rId11"/>
    <p:sldId id="269" r:id="rId12"/>
    <p:sldId id="270" r:id="rId13"/>
    <p:sldId id="271" r:id="rId14"/>
    <p:sldId id="268" r:id="rId15"/>
    <p:sldId id="264" r:id="rId16"/>
    <p:sldId id="272" r:id="rId17"/>
    <p:sldId id="262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B20D-7A07-4A13-8381-6271E05B519A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7F61-7538-4467-83FF-27595E9BD2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B20D-7A07-4A13-8381-6271E05B519A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7F61-7538-4467-83FF-27595E9BD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B20D-7A07-4A13-8381-6271E05B519A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7F61-7538-4467-83FF-27595E9BD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B20D-7A07-4A13-8381-6271E05B519A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7F61-7538-4467-83FF-27595E9BD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B20D-7A07-4A13-8381-6271E05B519A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BAE7F61-7538-4467-83FF-27595E9BD2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B20D-7A07-4A13-8381-6271E05B519A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7F61-7538-4467-83FF-27595E9BD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B20D-7A07-4A13-8381-6271E05B519A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7F61-7538-4467-83FF-27595E9BD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B20D-7A07-4A13-8381-6271E05B519A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7F61-7538-4467-83FF-27595E9BD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B20D-7A07-4A13-8381-6271E05B519A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7F61-7538-4467-83FF-27595E9BD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B20D-7A07-4A13-8381-6271E05B519A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7F61-7538-4467-83FF-27595E9BD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B20D-7A07-4A13-8381-6271E05B519A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7F61-7538-4467-83FF-27595E9BD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73B20D-7A07-4A13-8381-6271E05B519A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AE7F61-7538-4467-83FF-27595E9BD2A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matthew_netto@jusd.k12.ca.u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PHS Vocal Music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383302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Matthew </a:t>
            </a:r>
            <a:r>
              <a:rPr lang="en-US" sz="4000" dirty="0" err="1" smtClean="0"/>
              <a:t>Netto</a:t>
            </a:r>
            <a:r>
              <a:rPr lang="en-US" sz="4000" dirty="0" smtClean="0"/>
              <a:t> M.M.</a:t>
            </a:r>
          </a:p>
          <a:p>
            <a:r>
              <a:rPr lang="en-US" dirty="0" smtClean="0"/>
              <a:t>Director of Choirs</a:t>
            </a:r>
          </a:p>
          <a:p>
            <a:r>
              <a:rPr lang="en-US" sz="4000" dirty="0" smtClean="0"/>
              <a:t>Melissa Gray</a:t>
            </a:r>
          </a:p>
          <a:p>
            <a:r>
              <a:rPr lang="en-US" dirty="0" err="1" smtClean="0"/>
              <a:t>Assisstant</a:t>
            </a:r>
            <a:r>
              <a:rPr lang="en-US" dirty="0" smtClean="0"/>
              <a:t> Conductor</a:t>
            </a:r>
          </a:p>
        </p:txBody>
      </p:sp>
    </p:spTree>
    <p:extLst>
      <p:ext uri="{BB962C8B-B14F-4D97-AF65-F5344CB8AC3E}">
        <p14:creationId xmlns:p14="http://schemas.microsoft.com/office/powerpoint/2010/main" val="9344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Tour -2013 (</a:t>
            </a:r>
            <a:r>
              <a:rPr lang="en-US" dirty="0" err="1" smtClean="0"/>
              <a:t>Mads</a:t>
            </a:r>
            <a:r>
              <a:rPr lang="en-US" dirty="0" smtClean="0"/>
              <a:t> and A Cappella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Stages only</a:t>
            </a:r>
          </a:p>
          <a:p>
            <a:r>
              <a:rPr lang="en-US" dirty="0" smtClean="0"/>
              <a:t>Nor Cal</a:t>
            </a:r>
          </a:p>
          <a:p>
            <a:r>
              <a:rPr lang="en-US" dirty="0" smtClean="0"/>
              <a:t>Community Colleges</a:t>
            </a:r>
          </a:p>
          <a:p>
            <a:r>
              <a:rPr lang="en-US" dirty="0" smtClean="0"/>
              <a:t>Universities</a:t>
            </a:r>
          </a:p>
          <a:p>
            <a:r>
              <a:rPr lang="en-US" dirty="0" smtClean="0"/>
              <a:t>High Schools</a:t>
            </a:r>
          </a:p>
          <a:p>
            <a:r>
              <a:rPr lang="en-US" dirty="0" smtClean="0"/>
              <a:t>Great America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7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Ticket sales at concerts</a:t>
            </a:r>
          </a:p>
          <a:p>
            <a:r>
              <a:rPr lang="en-US" dirty="0" smtClean="0"/>
              <a:t>Green/Quiet Room during concerts</a:t>
            </a:r>
          </a:p>
          <a:p>
            <a:r>
              <a:rPr lang="en-US" dirty="0" smtClean="0"/>
              <a:t>Organizing Fundraisers</a:t>
            </a:r>
          </a:p>
          <a:p>
            <a:r>
              <a:rPr lang="en-US" dirty="0" smtClean="0"/>
              <a:t>Making Programs for concerts</a:t>
            </a:r>
          </a:p>
          <a:p>
            <a:r>
              <a:rPr lang="en-US" dirty="0" smtClean="0"/>
              <a:t>Making Tickets for concerts, carwashes, talent show, etc….</a:t>
            </a:r>
          </a:p>
          <a:p>
            <a:r>
              <a:rPr lang="en-US" dirty="0" smtClean="0"/>
              <a:t>Chaperoning for Festivals and Celebration Choir</a:t>
            </a:r>
          </a:p>
          <a:p>
            <a:r>
              <a:rPr lang="en-US" dirty="0" smtClean="0"/>
              <a:t>Donating supplies for events!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 – 15% Reduction from District </a:t>
            </a:r>
            <a:r>
              <a:rPr lang="en-US" dirty="0" smtClean="0">
                <a:solidFill>
                  <a:srgbClr val="FFFF00"/>
                </a:solidFill>
              </a:rPr>
              <a:t>$1870.00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Music				$1500-2000</a:t>
            </a:r>
          </a:p>
          <a:p>
            <a:r>
              <a:rPr lang="en-US" dirty="0" smtClean="0"/>
              <a:t>Transportation		$3000-7000</a:t>
            </a:r>
          </a:p>
          <a:p>
            <a:r>
              <a:rPr lang="en-US" dirty="0" err="1" smtClean="0"/>
              <a:t>Activites</a:t>
            </a:r>
            <a:r>
              <a:rPr lang="en-US" dirty="0" smtClean="0"/>
              <a:t>			$500</a:t>
            </a:r>
          </a:p>
          <a:p>
            <a:r>
              <a:rPr lang="en-US" dirty="0" smtClean="0"/>
              <a:t>Honor Choirs			$1500</a:t>
            </a:r>
          </a:p>
          <a:p>
            <a:r>
              <a:rPr lang="en-US" dirty="0" smtClean="0"/>
              <a:t>Festivals			$2000</a:t>
            </a:r>
          </a:p>
          <a:p>
            <a:r>
              <a:rPr lang="en-US" dirty="0" smtClean="0"/>
              <a:t>Supplies			$550</a:t>
            </a:r>
          </a:p>
          <a:p>
            <a:r>
              <a:rPr lang="en-US" dirty="0" smtClean="0"/>
              <a:t>Accompanist			$1500</a:t>
            </a:r>
          </a:p>
          <a:p>
            <a:r>
              <a:rPr lang="en-US" dirty="0" smtClean="0"/>
              <a:t>Tour				$6000-10,000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Total				$16,550-23,250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6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689" y="274638"/>
            <a:ext cx="8229600" cy="1143000"/>
          </a:xfrm>
        </p:spPr>
        <p:txBody>
          <a:bodyPr/>
          <a:lstStyle/>
          <a:p>
            <a:r>
              <a:rPr lang="en-US" dirty="0" smtClean="0"/>
              <a:t>Donations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689" y="1600200"/>
            <a:ext cx="8229600" cy="685800"/>
          </a:xfrm>
        </p:spPr>
        <p:txBody>
          <a:bodyPr/>
          <a:lstStyle/>
          <a:p>
            <a:r>
              <a:rPr lang="en-US" dirty="0" smtClean="0"/>
              <a:t>We can’t charge a fee but we can ask for help!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889" y="2590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Suggested Donation: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3056546" y="3581400"/>
            <a:ext cx="30018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$100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764" y="5334000"/>
            <a:ext cx="8717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Your </a:t>
            </a:r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Name in the Program!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9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August- Cookbooks</a:t>
            </a:r>
          </a:p>
          <a:p>
            <a:r>
              <a:rPr lang="en-US" dirty="0" smtClean="0"/>
              <a:t>Free Services Voucher Books</a:t>
            </a:r>
          </a:p>
          <a:p>
            <a:r>
              <a:rPr lang="en-US" dirty="0" smtClean="0"/>
              <a:t>See’s Candies</a:t>
            </a:r>
          </a:p>
          <a:p>
            <a:r>
              <a:rPr lang="en-US" dirty="0" smtClean="0"/>
              <a:t>Program Ads</a:t>
            </a:r>
          </a:p>
          <a:p>
            <a:r>
              <a:rPr lang="en-US" dirty="0" smtClean="0"/>
              <a:t>Car Washes</a:t>
            </a:r>
          </a:p>
          <a:p>
            <a:r>
              <a:rPr lang="en-US" dirty="0" smtClean="0"/>
              <a:t>Other Ideas?????</a:t>
            </a:r>
          </a:p>
          <a:p>
            <a:pPr lvl="1"/>
            <a:r>
              <a:rPr lang="en-US" dirty="0" smtClean="0"/>
              <a:t>Email me please!</a:t>
            </a:r>
          </a:p>
        </p:txBody>
      </p:sp>
    </p:spTree>
    <p:extLst>
      <p:ext uri="{BB962C8B-B14F-4D97-AF65-F5344CB8AC3E}">
        <p14:creationId xmlns:p14="http://schemas.microsoft.com/office/powerpoint/2010/main" val="138476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Masterwork with Orchestra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Year: Vivaldi Gloria</a:t>
            </a:r>
          </a:p>
          <a:p>
            <a:pPr lvl="1"/>
            <a:r>
              <a:rPr lang="en-US" dirty="0" err="1" smtClean="0"/>
              <a:t>Mads</a:t>
            </a:r>
            <a:r>
              <a:rPr lang="en-US" dirty="0" smtClean="0"/>
              <a:t>, A Cappella, Concert Choir</a:t>
            </a:r>
          </a:p>
          <a:p>
            <a:r>
              <a:rPr lang="en-US" dirty="0" smtClean="0"/>
              <a:t>This Year: ?????</a:t>
            </a:r>
          </a:p>
          <a:p>
            <a:pPr lvl="1"/>
            <a:r>
              <a:rPr lang="en-US" dirty="0" smtClean="0"/>
              <a:t>Schubert’s Mass in G</a:t>
            </a:r>
          </a:p>
          <a:p>
            <a:pPr lvl="1"/>
            <a:r>
              <a:rPr lang="en-US" dirty="0" smtClean="0"/>
              <a:t>Mozart Vespers</a:t>
            </a:r>
          </a:p>
          <a:p>
            <a:pPr lvl="1"/>
            <a:r>
              <a:rPr lang="en-US" dirty="0" smtClean="0"/>
              <a:t>Mozart </a:t>
            </a:r>
            <a:r>
              <a:rPr lang="en-US" dirty="0" err="1" smtClean="0"/>
              <a:t>Missa</a:t>
            </a:r>
            <a:r>
              <a:rPr lang="en-US" dirty="0" smtClean="0"/>
              <a:t> C </a:t>
            </a:r>
            <a:r>
              <a:rPr lang="en-US" dirty="0" err="1" smtClean="0"/>
              <a:t>Dur</a:t>
            </a:r>
            <a:endParaRPr lang="en-US" dirty="0" smtClean="0"/>
          </a:p>
          <a:p>
            <a:pPr lvl="1"/>
            <a:r>
              <a:rPr lang="en-US" dirty="0" smtClean="0"/>
              <a:t>Bach BWV 140</a:t>
            </a:r>
          </a:p>
          <a:p>
            <a:pPr lvl="1"/>
            <a:endParaRPr lang="en-US" dirty="0"/>
          </a:p>
          <a:p>
            <a:r>
              <a:rPr lang="en-US" dirty="0" smtClean="0"/>
              <a:t>Keep the momentum going!!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Madrigals Extra Performances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are for hire!</a:t>
            </a:r>
          </a:p>
          <a:p>
            <a:r>
              <a:rPr lang="en-US" dirty="0" smtClean="0"/>
              <a:t>Disneyland Candlelight</a:t>
            </a:r>
          </a:p>
          <a:p>
            <a:r>
              <a:rPr lang="en-US" dirty="0" smtClean="0"/>
              <a:t>Rotary Chamber of Commerce</a:t>
            </a:r>
          </a:p>
          <a:p>
            <a:r>
              <a:rPr lang="en-US" dirty="0" smtClean="0"/>
              <a:t>District and Administrative Requests</a:t>
            </a:r>
          </a:p>
          <a:p>
            <a:r>
              <a:rPr lang="en-US" dirty="0" smtClean="0"/>
              <a:t>School Rally</a:t>
            </a:r>
          </a:p>
          <a:p>
            <a:r>
              <a:rPr lang="en-US" dirty="0" smtClean="0"/>
              <a:t>Holiday Caroling</a:t>
            </a:r>
          </a:p>
          <a:p>
            <a:r>
              <a:rPr lang="en-US" dirty="0" smtClean="0"/>
              <a:t>Palm Desert Festival</a:t>
            </a:r>
          </a:p>
          <a:p>
            <a:r>
              <a:rPr lang="en-US" dirty="0" smtClean="0"/>
              <a:t>CSUF Quartet Festival</a:t>
            </a:r>
          </a:p>
          <a:p>
            <a:r>
              <a:rPr lang="en-US" dirty="0" smtClean="0"/>
              <a:t>Festival of Men’s Voices</a:t>
            </a:r>
          </a:p>
          <a:p>
            <a:r>
              <a:rPr lang="en-US" dirty="0" smtClean="0"/>
              <a:t>Redland’s, Mt. SAC, RCC festivals 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4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communicate with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is best</a:t>
            </a:r>
          </a:p>
          <a:p>
            <a:pPr lvl="1"/>
            <a:r>
              <a:rPr lang="en-US" dirty="0" smtClean="0">
                <a:hlinkClick r:id="rId2"/>
              </a:rPr>
              <a:t>matthew_netto@jusd.k12.ca.us</a:t>
            </a:r>
            <a:endParaRPr lang="en-US" dirty="0" smtClean="0"/>
          </a:p>
          <a:p>
            <a:r>
              <a:rPr lang="en-US" dirty="0" smtClean="0"/>
              <a:t>Phone just in case</a:t>
            </a:r>
          </a:p>
          <a:p>
            <a:pPr lvl="1"/>
            <a:r>
              <a:rPr lang="en-US" dirty="0" smtClean="0"/>
              <a:t>951-361-6552 voicemail</a:t>
            </a:r>
          </a:p>
          <a:p>
            <a:pPr lvl="1"/>
            <a:r>
              <a:rPr lang="en-US" dirty="0" smtClean="0"/>
              <a:t>Not checked after 2:10pm or weekends</a:t>
            </a:r>
          </a:p>
          <a:p>
            <a:pPr lvl="1"/>
            <a:r>
              <a:rPr lang="en-US" dirty="0" smtClean="0"/>
              <a:t>If I am in the office, I pick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87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parent and teacher form a team to help students become successful young adults!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21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Mr. </a:t>
            </a:r>
            <a:r>
              <a:rPr lang="en-US" dirty="0" err="1" smtClean="0"/>
              <a:t>Netto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of the Pacific</a:t>
            </a:r>
          </a:p>
          <a:p>
            <a:pPr lvl="1"/>
            <a:r>
              <a:rPr lang="en-US" dirty="0" smtClean="0"/>
              <a:t>B.M. ed. In Choral Emphasis</a:t>
            </a:r>
          </a:p>
          <a:p>
            <a:r>
              <a:rPr lang="en-US" dirty="0" smtClean="0"/>
              <a:t>CSU Fullerton</a:t>
            </a:r>
          </a:p>
          <a:p>
            <a:pPr lvl="1"/>
            <a:r>
              <a:rPr lang="en-US" dirty="0" smtClean="0"/>
              <a:t>M.M. Performance in Choral Conducting</a:t>
            </a:r>
          </a:p>
          <a:p>
            <a:r>
              <a:rPr lang="en-US" dirty="0" smtClean="0"/>
              <a:t>The California Arts Project- CDOE</a:t>
            </a:r>
          </a:p>
          <a:p>
            <a:pPr lvl="1"/>
            <a:r>
              <a:rPr lang="en-US" dirty="0" smtClean="0"/>
              <a:t>2004 Artistic Inquiry</a:t>
            </a:r>
          </a:p>
          <a:p>
            <a:pPr lvl="1"/>
            <a:r>
              <a:rPr lang="en-US" dirty="0" smtClean="0"/>
              <a:t>2013 Collaborative Design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63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Mr. </a:t>
            </a:r>
            <a:r>
              <a:rPr lang="en-US" dirty="0" err="1" smtClean="0"/>
              <a:t>Netto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14 years in the classroom</a:t>
            </a:r>
          </a:p>
          <a:p>
            <a:pPr lvl="1"/>
            <a:r>
              <a:rPr lang="en-US" dirty="0" smtClean="0"/>
              <a:t>Credential and CLAD Cert</a:t>
            </a:r>
          </a:p>
          <a:p>
            <a:pPr lvl="1"/>
            <a:r>
              <a:rPr lang="en-US" dirty="0" smtClean="0"/>
              <a:t>Bi-Lingual in English and French</a:t>
            </a:r>
          </a:p>
          <a:p>
            <a:r>
              <a:rPr lang="en-US" dirty="0"/>
              <a:t>Church Music Director and Soloist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Unitarian of Stockton</a:t>
            </a:r>
          </a:p>
          <a:p>
            <a:pPr lvl="1"/>
            <a:r>
              <a:rPr lang="en-US" dirty="0"/>
              <a:t>St. John’s Episcopal, </a:t>
            </a:r>
            <a:r>
              <a:rPr lang="en-US" dirty="0" smtClean="0"/>
              <a:t>Stockton</a:t>
            </a:r>
          </a:p>
          <a:p>
            <a:pPr lvl="1"/>
            <a:r>
              <a:rPr lang="en-US" dirty="0" smtClean="0"/>
              <a:t>The Stockton Chorale</a:t>
            </a:r>
          </a:p>
          <a:p>
            <a:pPr lvl="1"/>
            <a:r>
              <a:rPr lang="en-US" dirty="0" smtClean="0"/>
              <a:t>Long Beach </a:t>
            </a:r>
            <a:r>
              <a:rPr lang="en-US" dirty="0" err="1" smtClean="0"/>
              <a:t>Camerata</a:t>
            </a:r>
            <a:endParaRPr lang="en-US" dirty="0" smtClean="0"/>
          </a:p>
          <a:p>
            <a:pPr lvl="1"/>
            <a:r>
              <a:rPr lang="en-US" dirty="0" smtClean="0"/>
              <a:t>CSU Fullerton University Singers</a:t>
            </a:r>
            <a:endParaRPr lang="en-US" dirty="0"/>
          </a:p>
          <a:p>
            <a:r>
              <a:rPr lang="en-US" dirty="0" smtClean="0"/>
              <a:t>Professional Singer</a:t>
            </a:r>
          </a:p>
          <a:p>
            <a:pPr lvl="1"/>
            <a:r>
              <a:rPr lang="en-US" dirty="0" err="1" smtClean="0"/>
              <a:t>Bocelli</a:t>
            </a:r>
            <a:r>
              <a:rPr lang="en-US" dirty="0" smtClean="0"/>
              <a:t>-Hollywood Bowl Honda Center</a:t>
            </a:r>
          </a:p>
          <a:p>
            <a:pPr lvl="1"/>
            <a:r>
              <a:rPr lang="en-US" dirty="0" err="1" smtClean="0"/>
              <a:t>Juanes</a:t>
            </a:r>
            <a:r>
              <a:rPr lang="en-US" dirty="0" smtClean="0"/>
              <a:t>-Hollywood Bowl</a:t>
            </a:r>
          </a:p>
          <a:p>
            <a:pPr lvl="1"/>
            <a:r>
              <a:rPr lang="en-US" dirty="0" smtClean="0"/>
              <a:t>John Williams-Hollywood Bowl</a:t>
            </a:r>
          </a:p>
          <a:p>
            <a:pPr lvl="1"/>
            <a:r>
              <a:rPr lang="en-US" dirty="0" smtClean="0"/>
              <a:t>Legend of Zelda-</a:t>
            </a:r>
            <a:r>
              <a:rPr lang="en-US" dirty="0" err="1" smtClean="0"/>
              <a:t>Pantages</a:t>
            </a:r>
            <a:r>
              <a:rPr lang="en-US" dirty="0" smtClean="0"/>
              <a:t>-Greek Theatre-Hollywood Bowl</a:t>
            </a:r>
          </a:p>
          <a:p>
            <a:pPr lvl="1"/>
            <a:r>
              <a:rPr lang="en-US" dirty="0" smtClean="0"/>
              <a:t>A.R. </a:t>
            </a:r>
            <a:r>
              <a:rPr lang="en-US" dirty="0" err="1" smtClean="0"/>
              <a:t>Rahman</a:t>
            </a:r>
            <a:r>
              <a:rPr lang="en-US" dirty="0" smtClean="0"/>
              <a:t>-Hollywood Bowl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16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 Melissa Gray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 Music Education</a:t>
            </a:r>
          </a:p>
          <a:p>
            <a:pPr lvl="1"/>
            <a:r>
              <a:rPr lang="en-US" dirty="0" smtClean="0"/>
              <a:t>Point Loma Nazarene</a:t>
            </a:r>
          </a:p>
          <a:p>
            <a:r>
              <a:rPr lang="en-US" dirty="0" smtClean="0"/>
              <a:t>CA Credential work</a:t>
            </a:r>
          </a:p>
          <a:p>
            <a:pPr lvl="1"/>
            <a:r>
              <a:rPr lang="en-US" dirty="0" smtClean="0"/>
              <a:t>CSU Fullerton</a:t>
            </a:r>
          </a:p>
          <a:p>
            <a:r>
              <a:rPr lang="en-US" dirty="0" smtClean="0"/>
              <a:t>Student Teaching</a:t>
            </a:r>
          </a:p>
          <a:p>
            <a:pPr lvl="1"/>
            <a:r>
              <a:rPr lang="en-US" dirty="0" smtClean="0"/>
              <a:t>Patriot High School</a:t>
            </a:r>
          </a:p>
          <a:p>
            <a:pPr lvl="2"/>
            <a:r>
              <a:rPr lang="en-US" dirty="0" smtClean="0"/>
              <a:t>Women’s Ensemble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Choirs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Mixed Chorus</a:t>
            </a:r>
          </a:p>
          <a:p>
            <a:pPr lvl="1"/>
            <a:r>
              <a:rPr lang="en-US" dirty="0" smtClean="0"/>
              <a:t>Beginning Ensemble – No Audition</a:t>
            </a:r>
          </a:p>
          <a:p>
            <a:r>
              <a:rPr lang="en-US" dirty="0" smtClean="0"/>
              <a:t>Women’s Ensemble</a:t>
            </a:r>
          </a:p>
          <a:p>
            <a:pPr lvl="1"/>
            <a:r>
              <a:rPr lang="en-US" dirty="0" smtClean="0"/>
              <a:t>Intermediate Ensemble –Audition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Cappella Choir</a:t>
            </a:r>
          </a:p>
          <a:p>
            <a:pPr lvl="1"/>
            <a:r>
              <a:rPr lang="en-US" dirty="0" smtClean="0"/>
              <a:t>Intermediate Mixed – Audition</a:t>
            </a:r>
          </a:p>
          <a:p>
            <a:pPr lvl="1"/>
            <a:r>
              <a:rPr lang="en-US" dirty="0" smtClean="0"/>
              <a:t>Touring Choir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Madrigals</a:t>
            </a:r>
          </a:p>
          <a:p>
            <a:pPr lvl="1"/>
            <a:r>
              <a:rPr lang="en-US" dirty="0" smtClean="0"/>
              <a:t>Advanced Mixed – Audition</a:t>
            </a:r>
          </a:p>
          <a:p>
            <a:pPr lvl="1"/>
            <a:r>
              <a:rPr lang="en-US" dirty="0" smtClean="0"/>
              <a:t>Represent PHS musically</a:t>
            </a:r>
          </a:p>
          <a:p>
            <a:pPr lvl="1"/>
            <a:r>
              <a:rPr lang="en-US" dirty="0" smtClean="0"/>
              <a:t>Touring Choir</a:t>
            </a:r>
          </a:p>
          <a:p>
            <a:r>
              <a:rPr lang="en-US" dirty="0" smtClean="0"/>
              <a:t>Concert Choir – Large Works Chorus</a:t>
            </a:r>
          </a:p>
          <a:p>
            <a:pPr lvl="1"/>
            <a:r>
              <a:rPr lang="en-US" dirty="0" smtClean="0"/>
              <a:t>Intermediate/Advanced Mixed</a:t>
            </a:r>
          </a:p>
          <a:p>
            <a:pPr lvl="1"/>
            <a:r>
              <a:rPr lang="en-US" dirty="0" smtClean="0"/>
              <a:t>Touring Choir</a:t>
            </a:r>
          </a:p>
          <a:p>
            <a:pPr lvl="1"/>
            <a:r>
              <a:rPr lang="en-US" dirty="0" smtClean="0"/>
              <a:t>Comprised of A Cappella and Madrigals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one cares how much you </a:t>
            </a:r>
            <a:r>
              <a:rPr lang="en-US" dirty="0" smtClean="0"/>
              <a:t>know, </a:t>
            </a:r>
            <a:r>
              <a:rPr lang="en-US" dirty="0"/>
              <a:t>until they know how much you care.</a:t>
            </a:r>
          </a:p>
          <a:p>
            <a:r>
              <a:rPr lang="en-US" dirty="0" smtClean="0"/>
              <a:t>Singing is a set of skills anyone can learn.</a:t>
            </a:r>
          </a:p>
          <a:p>
            <a:pPr lvl="1"/>
            <a:r>
              <a:rPr lang="en-US" dirty="0" smtClean="0"/>
              <a:t>NO Talent Required</a:t>
            </a:r>
          </a:p>
          <a:p>
            <a:r>
              <a:rPr lang="en-US" dirty="0" smtClean="0"/>
              <a:t>Musicianship</a:t>
            </a:r>
          </a:p>
          <a:p>
            <a:r>
              <a:rPr lang="en-US" dirty="0" smtClean="0"/>
              <a:t>Citizenship</a:t>
            </a:r>
          </a:p>
          <a:p>
            <a:r>
              <a:rPr lang="en-US" dirty="0" smtClean="0"/>
              <a:t>Community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Music Fundamentals</a:t>
            </a:r>
          </a:p>
          <a:p>
            <a:r>
              <a:rPr lang="en-US" dirty="0" smtClean="0"/>
              <a:t>Healthy Vocal Technique</a:t>
            </a:r>
          </a:p>
          <a:p>
            <a:r>
              <a:rPr lang="en-US" dirty="0" err="1" smtClean="0"/>
              <a:t>Solfege</a:t>
            </a:r>
            <a:endParaRPr lang="en-US" dirty="0" smtClean="0"/>
          </a:p>
          <a:p>
            <a:r>
              <a:rPr lang="en-US" dirty="0" smtClean="0"/>
              <a:t>Literacy in the Music Discipline</a:t>
            </a:r>
          </a:p>
          <a:p>
            <a:pPr lvl="1"/>
            <a:r>
              <a:rPr lang="en-US" dirty="0" smtClean="0"/>
              <a:t>Vocabulary</a:t>
            </a:r>
          </a:p>
          <a:p>
            <a:pPr lvl="1"/>
            <a:r>
              <a:rPr lang="en-US" dirty="0" smtClean="0"/>
              <a:t>History</a:t>
            </a:r>
          </a:p>
          <a:p>
            <a:r>
              <a:rPr lang="en-US" dirty="0" smtClean="0"/>
              <a:t>Critical Thinking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30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347540"/>
              </p:ext>
            </p:extLst>
          </p:nvPr>
        </p:nvGraphicFramePr>
        <p:xfrm>
          <a:off x="685800" y="1485583"/>
          <a:ext cx="7619999" cy="4762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867"/>
                <a:gridCol w="829609"/>
                <a:gridCol w="2312827"/>
                <a:gridCol w="1185488"/>
                <a:gridCol w="767582"/>
                <a:gridCol w="907143"/>
                <a:gridCol w="1116483"/>
              </a:tblGrid>
              <a:tr h="5269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Day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Date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Event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Call Time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Perf. Time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Location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Choirs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</a:tr>
              <a:tr h="361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Sept/Oct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Honor Choir Auditions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TBA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TBA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TBA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</a:tr>
              <a:tr h="361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10/29/13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Fall Concert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6:00pm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7:00pm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SDRT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</a:tr>
              <a:tr h="361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Th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12/12/13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Winter Concert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6:00pm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7:00pm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SDRT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</a:tr>
              <a:tr h="361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Th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1/23/14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Celeb Choir Rehearsal #1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4:00-5:30pm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SDRT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</a:tr>
              <a:tr h="361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1/30/14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Celeb Choir Rehearsal #2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4:00-5:30pm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SDRT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</a:tr>
              <a:tr h="2634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2/6/14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Celeb Choir Rehearsal #3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4:00-5:30pm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SDRT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</a:tr>
              <a:tr h="361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2/13/14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Celeb Choir Rehearsal #4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4:00-5:30pm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SDRT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</a:tr>
              <a:tr h="361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2/19/14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Celeb Choir Rehearsal #5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4:00-5:30pm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SDRT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</a:tr>
              <a:tr h="361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2/25/14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Celeb Choir Rehearsal #6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4:00-5:30pm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JMS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</a:tr>
              <a:tr h="361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2/27/14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Celebration Evening Concert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6:30pm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7:00pm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JMS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</a:tr>
              <a:tr h="361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2/28/14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Celebration Day Concert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9:15am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JMS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</a:tr>
              <a:tr h="361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5/1/14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Spring Concert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6:00pm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7:00pm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SDRT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11" marR="679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4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(Big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miss a scheduled event</a:t>
            </a:r>
          </a:p>
          <a:p>
            <a:pPr lvl="1"/>
            <a:r>
              <a:rPr lang="en-US" dirty="0" smtClean="0"/>
              <a:t>Two weeks WRITTEN advanced notice.</a:t>
            </a:r>
          </a:p>
          <a:p>
            <a:r>
              <a:rPr lang="en-US" dirty="0" smtClean="0"/>
              <a:t>Plan ahead with the calendar to clear conflicts now!</a:t>
            </a:r>
          </a:p>
          <a:p>
            <a:r>
              <a:rPr lang="en-US" dirty="0" smtClean="0"/>
              <a:t>Complete written assignments! There are so few of them, a zero can hurt the grade.</a:t>
            </a:r>
          </a:p>
          <a:p>
            <a:r>
              <a:rPr lang="en-US" dirty="0" smtClean="0"/>
              <a:t>Attend Concerts!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6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102</TotalTime>
  <Words>641</Words>
  <Application>Microsoft Office PowerPoint</Application>
  <PresentationFormat>On-screen Show (4:3)</PresentationFormat>
  <Paragraphs>234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PHS Vocal Music</vt:lpstr>
      <vt:lpstr>Mr. Netto Education</vt:lpstr>
      <vt:lpstr>Mr. Netto Experience</vt:lpstr>
      <vt:lpstr>Miss Melissa Gray</vt:lpstr>
      <vt:lpstr>The Choirs</vt:lpstr>
      <vt:lpstr>Philosophy</vt:lpstr>
      <vt:lpstr>Teaching Priorities</vt:lpstr>
      <vt:lpstr>Concerts</vt:lpstr>
      <vt:lpstr>Policies (Big Points)</vt:lpstr>
      <vt:lpstr>Tour -2013 (Mads and A Cappella Only)</vt:lpstr>
      <vt:lpstr>Parent Involvement</vt:lpstr>
      <vt:lpstr>Budget – 15% Reduction from District $1870.00</vt:lpstr>
      <vt:lpstr>Donations </vt:lpstr>
      <vt:lpstr>Fundraising</vt:lpstr>
      <vt:lpstr>Masterwork with Orchestra</vt:lpstr>
      <vt:lpstr>Madrigals Extra Performances</vt:lpstr>
      <vt:lpstr>How to communicate with me</vt:lpstr>
      <vt:lpstr>Thank you</vt:lpstr>
    </vt:vector>
  </TitlesOfParts>
  <Company>Jurupa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PHS Vocal Music</dc:title>
  <dc:creator>Matthew Netto</dc:creator>
  <cp:lastModifiedBy>Matthew Netto</cp:lastModifiedBy>
  <cp:revision>9</cp:revision>
  <dcterms:created xsi:type="dcterms:W3CDTF">2013-08-20T20:57:26Z</dcterms:created>
  <dcterms:modified xsi:type="dcterms:W3CDTF">2013-08-20T22:40:20Z</dcterms:modified>
</cp:coreProperties>
</file>